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3.jpeg" ContentType="image/jpeg"/>
  <Override PartName="/ppt/media/image1.jpeg" ContentType="image/jpeg"/>
  <Override PartName="/ppt/media/image2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jpeg>
</file>

<file path=ppt/media/image2.jpeg>
</file>

<file path=ppt/media/image3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720" y="759600"/>
            <a:ext cx="3445200" cy="5331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 hidden="1"/>
          <p:cNvSpPr/>
          <p:nvPr/>
        </p:nvSpPr>
        <p:spPr>
          <a:xfrm>
            <a:off x="11815560" y="759600"/>
            <a:ext cx="385200" cy="53312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0" y="759600"/>
            <a:ext cx="9139680" cy="5331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1069200" y="1300320"/>
            <a:ext cx="7314840" cy="325404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GB" sz="5900" spc="-1" strike="noStrike">
                <a:solidFill>
                  <a:srgbClr val="ffffff"/>
                </a:solidFill>
                <a:latin typeface="Calibri"/>
                <a:ea typeface="SimSun"/>
              </a:rPr>
              <a:t>Click to edit Master title style</a:t>
            </a:r>
            <a:endParaRPr b="0" lang="en-GB" sz="59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/>
          </p:nvPr>
        </p:nvSpPr>
        <p:spPr>
          <a:xfrm>
            <a:off x="263520" y="6357600"/>
            <a:ext cx="2742840" cy="363600"/>
          </a:xfrm>
          <a:prstGeom prst="rect">
            <a:avLst/>
          </a:prstGeom>
        </p:spPr>
        <p:txBody>
          <a:bodyPr lIns="90000" rIns="90000" tIns="45000" bIns="45000" anchor="ctr"/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ftr"/>
          </p:nvPr>
        </p:nvSpPr>
        <p:spPr>
          <a:xfrm>
            <a:off x="3870360" y="6357600"/>
            <a:ext cx="5910840" cy="363960"/>
          </a:xfrm>
          <a:prstGeom prst="rect">
            <a:avLst/>
          </a:prstGeom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100" spc="-1" strike="noStrike">
                <a:solidFill>
                  <a:srgbClr val="4d4d4d"/>
                </a:solidFill>
                <a:latin typeface="Calibri"/>
                <a:ea typeface="SimSun"/>
              </a:rPr>
              <a:t>{Footer}</a:t>
            </a:r>
            <a:endParaRPr b="0" lang="en-GB" sz="1100" spc="-1" strike="noStrike"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sldNum"/>
          </p:nvPr>
        </p:nvSpPr>
        <p:spPr>
          <a:xfrm>
            <a:off x="10634400" y="6357600"/>
            <a:ext cx="1529280" cy="363600"/>
          </a:xfrm>
          <a:prstGeom prst="rect">
            <a:avLst/>
          </a:prstGeom>
        </p:spPr>
        <p:txBody>
          <a:bodyPr lIns="90000" rIns="90000" tIns="45000" bIns="45000" anchor="ctr"/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7" name="CustomShape 8"/>
          <p:cNvSpPr/>
          <p:nvPr/>
        </p:nvSpPr>
        <p:spPr>
          <a:xfrm>
            <a:off x="9270360" y="759960"/>
            <a:ext cx="2926440" cy="53312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PlaceHolder 9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</a:rPr>
              <a:t>Click to edit the outline text format</a:t>
            </a:r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4d4d4d"/>
                </a:solidFill>
                <a:latin typeface="Calibri"/>
              </a:rPr>
              <a:t>Second Outline Level</a:t>
            </a:r>
            <a:endParaRPr b="0" lang="en-GB" sz="1400" spc="-1" strike="noStrike">
              <a:solidFill>
                <a:srgbClr val="4d4d4d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pc="-1" strike="noStrike">
                <a:solidFill>
                  <a:srgbClr val="4d4d4d"/>
                </a:solidFill>
                <a:latin typeface="Calibri"/>
              </a:rPr>
              <a:t>Third Outline Level</a:t>
            </a:r>
            <a:endParaRPr b="0" lang="en-GB" sz="1200" spc="-1" strike="noStrike">
              <a:solidFill>
                <a:srgbClr val="4d4d4d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pc="-1" strike="noStrike">
                <a:solidFill>
                  <a:srgbClr val="4d4d4d"/>
                </a:solidFill>
                <a:latin typeface="Calibri"/>
              </a:rPr>
              <a:t>Fourth Outline Level</a:t>
            </a:r>
            <a:endParaRPr b="0" lang="en-GB" sz="1200" spc="-1" strike="noStrike">
              <a:solidFill>
                <a:srgbClr val="4d4d4d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</a:rPr>
              <a:t>Fifth Outline Level</a:t>
            </a:r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</a:rPr>
              <a:t>Sixth Outline Level</a:t>
            </a:r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</a:rPr>
              <a:t>Seventh Outline Level</a:t>
            </a:r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 hidden="1"/>
          <p:cNvSpPr/>
          <p:nvPr/>
        </p:nvSpPr>
        <p:spPr>
          <a:xfrm>
            <a:off x="720" y="759600"/>
            <a:ext cx="3445200" cy="5331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2" hidden="1"/>
          <p:cNvSpPr/>
          <p:nvPr/>
        </p:nvSpPr>
        <p:spPr>
          <a:xfrm>
            <a:off x="11815560" y="759600"/>
            <a:ext cx="385200" cy="53312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PlaceHolder 3"/>
          <p:cNvSpPr>
            <a:spLocks noGrp="1"/>
          </p:cNvSpPr>
          <p:nvPr>
            <p:ph type="dt"/>
          </p:nvPr>
        </p:nvSpPr>
        <p:spPr>
          <a:xfrm>
            <a:off x="263520" y="6357600"/>
            <a:ext cx="2742840" cy="363600"/>
          </a:xfrm>
          <a:prstGeom prst="rect">
            <a:avLst/>
          </a:prstGeom>
        </p:spPr>
        <p:txBody>
          <a:bodyPr lIns="90000" rIns="90000" tIns="45000" bIns="45000" anchor="ctr"/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ftr"/>
          </p:nvPr>
        </p:nvSpPr>
        <p:spPr>
          <a:xfrm>
            <a:off x="3870360" y="6357600"/>
            <a:ext cx="5910840" cy="363960"/>
          </a:xfrm>
          <a:prstGeom prst="rect">
            <a:avLst/>
          </a:prstGeom>
        </p:spPr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100" spc="-1" strike="noStrike">
                <a:solidFill>
                  <a:srgbClr val="4d4d4d"/>
                </a:solidFill>
                <a:latin typeface="Calibri"/>
                <a:ea typeface="SimSun"/>
              </a:rPr>
              <a:t>{Footer}</a:t>
            </a:r>
            <a:endParaRPr b="0" lang="en-GB" sz="1100" spc="-1" strike="noStrike"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sldNum"/>
          </p:nvPr>
        </p:nvSpPr>
        <p:spPr>
          <a:xfrm>
            <a:off x="10634400" y="6357600"/>
            <a:ext cx="1529280" cy="363600"/>
          </a:xfrm>
          <a:prstGeom prst="rect">
            <a:avLst/>
          </a:prstGeom>
        </p:spPr>
        <p:txBody>
          <a:bodyPr lIns="90000" rIns="90000" tIns="45000" bIns="45000" anchor="ctr"/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GB" sz="1800" spc="-1" strike="noStrike">
                <a:solidFill>
                  <a:srgbClr val="4d4d4d"/>
                </a:solidFill>
                <a:latin typeface="Calibri"/>
              </a:rPr>
              <a:t>Click to edit the title text format</a:t>
            </a:r>
            <a:endParaRPr b="0" lang="en-GB" sz="18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</a:rPr>
              <a:t>Click to edit the outline text format</a:t>
            </a:r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4d4d4d"/>
                </a:solidFill>
                <a:latin typeface="Calibri"/>
              </a:rPr>
              <a:t>Second Outline Level</a:t>
            </a:r>
            <a:endParaRPr b="0" lang="en-GB" sz="1400" spc="-1" strike="noStrike">
              <a:solidFill>
                <a:srgbClr val="4d4d4d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pc="-1" strike="noStrike">
                <a:solidFill>
                  <a:srgbClr val="4d4d4d"/>
                </a:solidFill>
                <a:latin typeface="Calibri"/>
              </a:rPr>
              <a:t>Third Outline Level</a:t>
            </a:r>
            <a:endParaRPr b="0" lang="en-GB" sz="1200" spc="-1" strike="noStrike">
              <a:solidFill>
                <a:srgbClr val="4d4d4d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pc="-1" strike="noStrike">
                <a:solidFill>
                  <a:srgbClr val="4d4d4d"/>
                </a:solidFill>
                <a:latin typeface="Calibri"/>
              </a:rPr>
              <a:t>Fourth Outline Level</a:t>
            </a:r>
            <a:endParaRPr b="0" lang="en-GB" sz="1200" spc="-1" strike="noStrike">
              <a:solidFill>
                <a:srgbClr val="4d4d4d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</a:rPr>
              <a:t>Fifth Outline Level</a:t>
            </a:r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</a:rPr>
              <a:t>Sixth Outline Level</a:t>
            </a:r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</a:rPr>
              <a:t>Seventh Outline Level</a:t>
            </a:r>
            <a:endParaRPr b="0" lang="en-GB" sz="20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GB" sz="5900" spc="-1" strike="noStrike">
                <a:solidFill>
                  <a:srgbClr val="ffffff"/>
                </a:solidFill>
                <a:latin typeface="Calibri"/>
                <a:ea typeface="SimSun"/>
              </a:rPr>
              <a:t>DOG</a:t>
            </a:r>
            <a:endParaRPr b="0" lang="en-GB" sz="5900" spc="-1" strike="noStrike">
              <a:solidFill>
                <a:srgbClr val="4d4d4d"/>
              </a:solidFill>
              <a:latin typeface="Calibr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1102320" y="4669200"/>
            <a:ext cx="7314840" cy="914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200" spc="-1" strike="noStrike">
                <a:solidFill>
                  <a:srgbClr val="ffffff"/>
                </a:solidFill>
                <a:latin typeface="Calibri"/>
                <a:ea typeface="SimSun"/>
              </a:rPr>
              <a:t>An interpreted programming language</a:t>
            </a:r>
            <a:endParaRPr b="0" lang="en-GB" sz="2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GB" sz="5900" spc="-1" strike="noStrike">
                <a:solidFill>
                  <a:srgbClr val="ffffff"/>
                </a:solidFill>
                <a:latin typeface="Calibri"/>
                <a:ea typeface="SimSun"/>
              </a:rPr>
              <a:t>Evaluation</a:t>
            </a:r>
            <a:endParaRPr b="0" lang="en-GB" sz="59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945360" y="867960"/>
            <a:ext cx="3473640" cy="80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What went well: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932760" y="1749960"/>
            <a:ext cx="3486600" cy="233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The development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How robust the finished product was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How complete the finished product was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09" name="CustomShape 3"/>
          <p:cNvSpPr/>
          <p:nvPr/>
        </p:nvSpPr>
        <p:spPr>
          <a:xfrm>
            <a:off x="4898520" y="867960"/>
            <a:ext cx="3473640" cy="80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What I found challenging: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10" name="CustomShape 4"/>
          <p:cNvSpPr/>
          <p:nvPr/>
        </p:nvSpPr>
        <p:spPr>
          <a:xfrm>
            <a:off x="4898520" y="1729800"/>
            <a:ext cx="3473640" cy="301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Managing my time effectively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Explaining what I was making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The EPQ process and log book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1" descr=""/>
          <p:cNvPicPr/>
          <p:nvPr/>
        </p:nvPicPr>
        <p:blipFill>
          <a:blip r:embed="rId1"/>
          <a:stretch/>
        </p:blipFill>
        <p:spPr>
          <a:xfrm>
            <a:off x="0" y="0"/>
            <a:ext cx="3306240" cy="6856920"/>
          </a:xfrm>
          <a:prstGeom prst="rect">
            <a:avLst/>
          </a:prstGeom>
          <a:ln>
            <a:noFill/>
          </a:ln>
        </p:spPr>
      </p:pic>
      <p:pic>
        <p:nvPicPr>
          <p:cNvPr id="112" name="Picture2" descr=""/>
          <p:cNvPicPr/>
          <p:nvPr/>
        </p:nvPicPr>
        <p:blipFill>
          <a:blip r:embed="rId2"/>
          <a:stretch/>
        </p:blipFill>
        <p:spPr>
          <a:xfrm>
            <a:off x="2870280" y="720"/>
            <a:ext cx="3306240" cy="685692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3"/>
          <a:stretch/>
        </p:blipFill>
        <p:spPr>
          <a:xfrm>
            <a:off x="6165360" y="720"/>
            <a:ext cx="3306240" cy="685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GB" sz="5900" spc="-1" strike="noStrike">
                <a:solidFill>
                  <a:srgbClr val="ffffff"/>
                </a:solidFill>
                <a:latin typeface="Calibri"/>
                <a:ea typeface="SimSun"/>
              </a:rPr>
              <a:t>What have I made?</a:t>
            </a:r>
            <a:endParaRPr b="0" lang="en-GB" sz="59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932760" y="574200"/>
            <a:ext cx="2401200" cy="75132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3600" spc="-1" strike="noStrike">
                <a:solidFill>
                  <a:srgbClr val="4d4d4d"/>
                </a:solidFill>
                <a:latin typeface="Calibri"/>
                <a:ea typeface="SimSun"/>
              </a:rPr>
              <a:t>Interpreted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3444120" y="574200"/>
            <a:ext cx="4591800" cy="75132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3600" spc="-1" strike="noStrike">
                <a:solidFill>
                  <a:srgbClr val="4d4d4d"/>
                </a:solidFill>
                <a:latin typeface="Calibri"/>
                <a:ea typeface="SimSun"/>
              </a:rPr>
              <a:t>programming language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1672560" y="1542240"/>
            <a:ext cx="766800" cy="1542600"/>
          </a:xfrm>
          <a:prstGeom prst="downArrow">
            <a:avLst>
              <a:gd name="adj1" fmla="val 50000"/>
              <a:gd name="adj2" fmla="val 55319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4"/>
          <p:cNvSpPr/>
          <p:nvPr/>
        </p:nvSpPr>
        <p:spPr>
          <a:xfrm>
            <a:off x="5229360" y="1542960"/>
            <a:ext cx="766800" cy="1542600"/>
          </a:xfrm>
          <a:prstGeom prst="downArrow">
            <a:avLst>
              <a:gd name="adj1" fmla="val 50000"/>
              <a:gd name="adj2" fmla="val 55319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CustomShape 5"/>
          <p:cNvSpPr/>
          <p:nvPr/>
        </p:nvSpPr>
        <p:spPr>
          <a:xfrm>
            <a:off x="425520" y="3300840"/>
            <a:ext cx="3736080" cy="8607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4d4d4d"/>
                </a:solidFill>
                <a:latin typeface="Calibri"/>
                <a:ea typeface="SimSun"/>
              </a:rPr>
              <a:t>The program is executed line by line from top to bottom.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96" name="CustomShape 6"/>
          <p:cNvSpPr/>
          <p:nvPr/>
        </p:nvSpPr>
        <p:spPr>
          <a:xfrm>
            <a:off x="4299480" y="3301200"/>
            <a:ext cx="3736080" cy="86076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60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4d4d4d"/>
                </a:solidFill>
                <a:latin typeface="Calibri"/>
                <a:ea typeface="SimSun"/>
              </a:rPr>
              <a:t>A language used by programmers to create software.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GB" sz="5900" spc="-1" strike="noStrike">
                <a:solidFill>
                  <a:srgbClr val="ffffff"/>
                </a:solidFill>
                <a:latin typeface="Calibri"/>
                <a:ea typeface="SimSun"/>
              </a:rPr>
              <a:t>Why did I chose to make this for my project?</a:t>
            </a:r>
            <a:endParaRPr b="0" lang="en-GB" sz="59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008000" y="1152000"/>
            <a:ext cx="6840000" cy="2421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GB" sz="2000" spc="-1" strike="noStrike">
                <a:latin typeface="Arial"/>
              </a:rPr>
              <a:t>Reasons for doing this project: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Extremely interested in Computer Science and programming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Wanted to do a project using C++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Creating a programming language is not something I’ve ever done before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Very theoretical project with lots of design before development started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Involved lots of research which made it well suited to an EPQ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GB" sz="5900" spc="-1" strike="noStrike">
                <a:solidFill>
                  <a:srgbClr val="ffffff"/>
                </a:solidFill>
                <a:latin typeface="Calibri"/>
                <a:ea typeface="SimSun"/>
              </a:rPr>
              <a:t>How did I make it?</a:t>
            </a:r>
            <a:endParaRPr b="0" lang="en-GB" sz="59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945360" y="867960"/>
            <a:ext cx="3473640" cy="80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Tools: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945360" y="1749960"/>
            <a:ext cx="3473640" cy="15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DOG is written in C++</a:t>
            </a:r>
            <a:endParaRPr b="0" lang="en-GB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IDE: Visual Studio</a:t>
            </a:r>
            <a:endParaRPr b="0" lang="en-GB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VC: git</a:t>
            </a:r>
            <a:endParaRPr b="0" lang="en-GB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Text Editor: Sublime Text 3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02" name="CustomShape 3"/>
          <p:cNvSpPr/>
          <p:nvPr/>
        </p:nvSpPr>
        <p:spPr>
          <a:xfrm>
            <a:off x="4898520" y="867960"/>
            <a:ext cx="3473640" cy="80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Research: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03" name="CustomShape 4"/>
          <p:cNvSpPr/>
          <p:nvPr/>
        </p:nvSpPr>
        <p:spPr>
          <a:xfrm>
            <a:off x="4898520" y="1728000"/>
            <a:ext cx="3473640" cy="2218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Pre-development: MSDN, various tutorials and guides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d4d4d"/>
              </a:buClr>
              <a:buFont typeface="Symbol" charset="2"/>
              <a:buChar char=""/>
            </a:pPr>
            <a:r>
              <a:rPr b="0" lang="en-GB" sz="2000" spc="-1" strike="noStrike">
                <a:solidFill>
                  <a:srgbClr val="4d4d4d"/>
                </a:solidFill>
                <a:latin typeface="Calibri"/>
                <a:ea typeface="SimSun"/>
              </a:rPr>
              <a:t>During development: StackOverflow, C++ documentation</a:t>
            </a: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069200" y="1300320"/>
            <a:ext cx="7314840" cy="3254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GB" sz="5900" spc="-1" strike="noStrike">
                <a:solidFill>
                  <a:srgbClr val="ffffff"/>
                </a:solidFill>
                <a:latin typeface="Calibri"/>
                <a:ea typeface="SimSun"/>
              </a:rPr>
              <a:t>Writing the researched based report</a:t>
            </a:r>
            <a:endParaRPr b="0" lang="en-GB" sz="5900" spc="-1" strike="noStrike">
              <a:solidFill>
                <a:srgbClr val="4d4d4d"/>
              </a:solidFill>
              <a:latin typeface="Calibri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1008000" y="1152000"/>
            <a:ext cx="6840000" cy="3189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GB" sz="2000" spc="-1" strike="noStrike">
                <a:latin typeface="Arial"/>
              </a:rPr>
              <a:t>Writing the research based report:</a:t>
            </a:r>
            <a:endParaRPr b="0" lang="en-GB" sz="2000" spc="-1" strike="noStrike">
              <a:latin typeface="Arial"/>
            </a:endParaRPr>
          </a:p>
          <a:p>
            <a:endParaRPr b="0" lang="en-GB" sz="20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Spent the first stage researching and planning the structure before writing any code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Outlined the success criteria of the language as part of the planning stage (based on research)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Research included interpreted vs compiled and 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Referenced all research sources while writing the report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Created screenshots of all the code to be included alongside the report</a:t>
            </a:r>
            <a:endParaRPr b="0" lang="en-GB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Constantly researching while developing using official documentation and examples of other developers work.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808080"/>
      </a:lt2>
      <a:accent1>
        <a:srgbClr val="02b09f"/>
      </a:accent1>
      <a:accent2>
        <a:srgbClr val="cccccc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808080"/>
      </a:lt2>
      <a:accent1>
        <a:srgbClr val="02b09f"/>
      </a:accent1>
      <a:accent2>
        <a:srgbClr val="cccccc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2017-10-26T06:45:49Z</dcterms:created>
  <dc:creator/>
  <dc:description/>
  <dc:language>en-GB</dc:language>
  <cp:lastModifiedBy/>
  <dcterms:modified xsi:type="dcterms:W3CDTF">2019-01-20T19:17:34Z</dcterms:modified>
  <cp:revision>12</cp:revision>
  <dc:subject/>
  <dc:title/>
</cp:coreProperties>
</file>